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1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15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7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96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723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82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53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402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016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62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1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A21A-476A-4DC1-AC5C-C5C5189E75FC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2F06-AAD9-462E-9523-0A8D58022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871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EDF91-A514-4B0F-98B3-495690C0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Graf odpovedí z Formulárov. Názov otázky: Q1. V priemere ako často si chodil/a na krátke výlety počas posledného roka?. Počet odpovedí: 52 odpovedí.">
            <a:extLst>
              <a:ext uri="{FF2B5EF4-FFF2-40B4-BE49-F238E27FC236}">
                <a16:creationId xmlns:a16="http://schemas.microsoft.com/office/drawing/2014/main" id="{10967AFE-B1EA-4548-B857-0665672C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1896052"/>
            <a:ext cx="9144000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9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9C5BF-F7E3-40C7-ACF6-B0E61CC2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Graf odpovedí z Formulárov. Názov otázky: Q12. Koľko máš rokov?. Počet odpovedí: 52 odpovedí.">
            <a:extLst>
              <a:ext uri="{FF2B5EF4-FFF2-40B4-BE49-F238E27FC236}">
                <a16:creationId xmlns:a16="http://schemas.microsoft.com/office/drawing/2014/main" id="{7FDACA17-5525-4E7D-8AA2-5C7CFD92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40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0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526C9-660E-4A69-881D-1355A963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2" name="Picture 4" descr="Graf odpovedí z Formulárov. Názov otázky: Q13. V ktorej časti Bratislavy žiješ?. Počet odpovedí: 52 odpovedí.">
            <a:extLst>
              <a:ext uri="{FF2B5EF4-FFF2-40B4-BE49-F238E27FC236}">
                <a16:creationId xmlns:a16="http://schemas.microsoft.com/office/drawing/2014/main" id="{218C7BFF-ADFE-4522-9C09-867322F46D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78525"/>
            <a:ext cx="7886700" cy="34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3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EFBF2-C662-4F66-8D66-BFA81148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Graf odpovedí z Formulárov. Názov otázky: Q14. Zaraď sa do jednej z nasledujúcich kategórií podľa svojho súčasného hlavného zamestnania, resp. podľa svojho súčasného ekonomického postavenia.. Počet odpovedí: 52 odpovedí.">
            <a:extLst>
              <a:ext uri="{FF2B5EF4-FFF2-40B4-BE49-F238E27FC236}">
                <a16:creationId xmlns:a16="http://schemas.microsoft.com/office/drawing/2014/main" id="{144AEB67-08C5-499C-B9E3-C4A3BA8F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9144000" cy="43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7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DC234-952F-43FF-9C4A-C41DC522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Graf odpovedí z Formulárov. Názov otázky: Q2. Koľko ľudí bolo v priemere na týchto krátkych výletoch (včítane teba)?. Počet odpovedí: 52 odpovedí.">
            <a:extLst>
              <a:ext uri="{FF2B5EF4-FFF2-40B4-BE49-F238E27FC236}">
                <a16:creationId xmlns:a16="http://schemas.microsoft.com/office/drawing/2014/main" id="{F15E808C-C8E8-4A35-822E-E41316CC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40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4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B450B-7EC1-4802-AB7E-9CA472F6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Graf odpovedí z Formulárov. Názov otázky: Q3. Chodíš na krátke výlety aj cez pracovný deň?. Počet odpovedí: 52 odpovedí.">
            <a:extLst>
              <a:ext uri="{FF2B5EF4-FFF2-40B4-BE49-F238E27FC236}">
                <a16:creationId xmlns:a16="http://schemas.microsoft.com/office/drawing/2014/main" id="{2AD432D4-926A-468A-A884-BA5EE86F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2475"/>
            <a:ext cx="91440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72DD9-9A0A-4E0D-B67F-8B2DA7F2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4" name="Picture 4" descr="Graf odpovedí z Formulárov. Názov otázky: Q4. Akým spôsobom si sa dohodol/la s kamarátkami/kamarátmi, že pôjdeš na krátky výlet? Môžeš vybrať viac odpovedí.. Počet odpovedí: 52 odpovedí.">
            <a:extLst>
              <a:ext uri="{FF2B5EF4-FFF2-40B4-BE49-F238E27FC236}">
                <a16:creationId xmlns:a16="http://schemas.microsoft.com/office/drawing/2014/main" id="{FD064FE5-61C0-4741-8531-88DF45E4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138"/>
            <a:ext cx="9144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797CB-2012-4C88-ADED-9B73D906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Graf odpovedí z Formulárov. Názov otázky: Q5. Aké ťažké je pre teba dohodnúť sa s niekým na spoločnom krátkom výlete?. Počet odpovedí: 52 odpovedí.">
            <a:extLst>
              <a:ext uri="{FF2B5EF4-FFF2-40B4-BE49-F238E27FC236}">
                <a16:creationId xmlns:a16="http://schemas.microsoft.com/office/drawing/2014/main" id="{64A15BC3-67C0-4F4A-B9F2-D7F0ACE3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40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5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4EA74-3DCF-4999-9ADD-CB204D02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Graf odpovedí z Formulárov. Názov otázky: Q6. Ako si celkovo spokojný/á s komunikáciou zo strany KST Limbaturist smerom k svojim členom za posledný rok?. Počet odpovedí: 52 odpovedí.">
            <a:extLst>
              <a:ext uri="{FF2B5EF4-FFF2-40B4-BE49-F238E27FC236}">
                <a16:creationId xmlns:a16="http://schemas.microsoft.com/office/drawing/2014/main" id="{F4634CAB-1681-4335-AEE9-75D3BA08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9144000" cy="43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1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8B081-A452-4793-B993-2B03508E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Graf odpovedí z Formulárov. Názov otázky: Q8. Aký spôsob komunikácie s KST Limbaturist by ti vyhovoval? Môžeš vybrať viac odpovedí.. Počet odpovedí: 52 odpovedí.">
            <a:extLst>
              <a:ext uri="{FF2B5EF4-FFF2-40B4-BE49-F238E27FC236}">
                <a16:creationId xmlns:a16="http://schemas.microsoft.com/office/drawing/2014/main" id="{8C00AA3C-1E36-4211-B7DD-6AD5C5B8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9144000" cy="4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0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94FD0-CCFE-4C6E-9BC0-BA1EB2C1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Graf odpovedí z Formulárov. Názov otázky: Q10. Mal/a by si záujem viesť pešie výlety v rámci klubu?. Počet odpovedí: 52 odpovedí.">
            <a:extLst>
              <a:ext uri="{FF2B5EF4-FFF2-40B4-BE49-F238E27FC236}">
                <a16:creationId xmlns:a16="http://schemas.microsoft.com/office/drawing/2014/main" id="{D094E3C3-575C-49DC-BE42-EE9D179D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40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0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F825C-810A-4BDE-B8A0-C0D49184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Graf odpovedí z Formulárov. Názov otázky: Q11. Si?. Počet odpovedí: 52 odpovedí.">
            <a:extLst>
              <a:ext uri="{FF2B5EF4-FFF2-40B4-BE49-F238E27FC236}">
                <a16:creationId xmlns:a16="http://schemas.microsoft.com/office/drawing/2014/main" id="{ED104DF8-B58A-49DE-B4AB-CB2F0B61C6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78525"/>
            <a:ext cx="7886700" cy="34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5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Prezentácia na obrazovke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Sylvia Šumšalová</dc:creator>
  <cp:lastModifiedBy>MY</cp:lastModifiedBy>
  <cp:revision>5</cp:revision>
  <dcterms:created xsi:type="dcterms:W3CDTF">2021-02-17T16:08:02Z</dcterms:created>
  <dcterms:modified xsi:type="dcterms:W3CDTF">2021-02-17T21:04:52Z</dcterms:modified>
</cp:coreProperties>
</file>